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7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095391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1145</Words>
  <Application>Microsoft Office PowerPoint</Application>
  <PresentationFormat>와이드스크린</PresentationFormat>
  <Paragraphs>371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36</cp:revision>
  <dcterms:created xsi:type="dcterms:W3CDTF">2023-05-22T00:49:57Z</dcterms:created>
  <dcterms:modified xsi:type="dcterms:W3CDTF">2023-05-24T03:02:43Z</dcterms:modified>
</cp:coreProperties>
</file>